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9" d="100"/>
          <a:sy n="19" d="100"/>
        </p:scale>
        <p:origin x="-1506" y="1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25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32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83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46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1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07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4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7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58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59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37CE-22F5-4589-90E2-B4D79792376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6103-C9C7-4670-90FC-6D35BD9FD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6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A66F5F8D-05FA-23DA-E655-C49F9A1D5AD7}"/>
              </a:ext>
            </a:extLst>
          </p:cNvPr>
          <p:cNvSpPr/>
          <p:nvPr/>
        </p:nvSpPr>
        <p:spPr>
          <a:xfrm>
            <a:off x="1" y="0"/>
            <a:ext cx="32399288" cy="524130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A99BB3-D518-494D-C4D0-73E1AB76C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837356"/>
            <a:ext cx="32391910" cy="4403952"/>
          </a:xfrm>
        </p:spPr>
        <p:txBody>
          <a:bodyPr>
            <a:noAutofit/>
          </a:bodyPr>
          <a:lstStyle/>
          <a:p>
            <a:r>
              <a:rPr lang="pt-BR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pt-BR" sz="1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de Iniciação Científica da FADIVA</a:t>
            </a:r>
            <a:br>
              <a:rPr lang="pt-BR" sz="1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sz="1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1117FB3-6945-162D-C4DE-EB1AF5188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2567" y="12327138"/>
            <a:ext cx="13773387" cy="10430151"/>
          </a:xfrm>
        </p:spPr>
        <p:txBody>
          <a:bodyPr>
            <a:normAutofit/>
          </a:bodyPr>
          <a:lstStyle/>
          <a:p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Texto...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99BC2A80-BEB3-823C-067B-D0BDD01FDFD8}"/>
              </a:ext>
            </a:extLst>
          </p:cNvPr>
          <p:cNvSpPr txBox="1">
            <a:spLocks/>
          </p:cNvSpPr>
          <p:nvPr/>
        </p:nvSpPr>
        <p:spPr>
          <a:xfrm>
            <a:off x="16192265" y="12327137"/>
            <a:ext cx="13773387" cy="10430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Texto...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4A2983C8-2987-4134-9F3D-2785B9DD4BDF}"/>
              </a:ext>
            </a:extLst>
          </p:cNvPr>
          <p:cNvSpPr/>
          <p:nvPr/>
        </p:nvSpPr>
        <p:spPr>
          <a:xfrm rot="5400000">
            <a:off x="2430281" y="25464057"/>
            <a:ext cx="27538725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9584E51A-C0D1-734C-BDD1-E4341B317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796687"/>
            <a:ext cx="32391913" cy="4403952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BB417AC4-3C2C-9526-8176-FEA9AF13CC1F}"/>
              </a:ext>
            </a:extLst>
          </p:cNvPr>
          <p:cNvSpPr/>
          <p:nvPr/>
        </p:nvSpPr>
        <p:spPr>
          <a:xfrm>
            <a:off x="0" y="11785600"/>
            <a:ext cx="32391912" cy="4572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xmlns="" id="{54676CF6-22F6-E37E-8090-A27D7EE4EA9B}"/>
              </a:ext>
            </a:extLst>
          </p:cNvPr>
          <p:cNvSpPr txBox="1">
            <a:spLocks/>
          </p:cNvSpPr>
          <p:nvPr/>
        </p:nvSpPr>
        <p:spPr>
          <a:xfrm>
            <a:off x="0" y="5373413"/>
            <a:ext cx="32391911" cy="21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0" dirty="0"/>
              <a:t>TÍTULO</a:t>
            </a: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xmlns="" id="{C2F9BAB8-80A0-1D6D-27D4-D50090689A56}"/>
              </a:ext>
            </a:extLst>
          </p:cNvPr>
          <p:cNvSpPr txBox="1">
            <a:spLocks/>
          </p:cNvSpPr>
          <p:nvPr/>
        </p:nvSpPr>
        <p:spPr>
          <a:xfrm>
            <a:off x="50800" y="9640613"/>
            <a:ext cx="32391911" cy="21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Autor(es)</a:t>
            </a:r>
          </a:p>
        </p:txBody>
      </p:sp>
    </p:spTree>
    <p:extLst>
      <p:ext uri="{BB962C8B-B14F-4D97-AF65-F5344CB8AC3E}">
        <p14:creationId xmlns:p14="http://schemas.microsoft.com/office/powerpoint/2010/main" val="1663419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14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XI Congresso de Iniciação Científica da FADIVA 2024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Congresso de Iniciação Científica da FADIVA 2023</dc:title>
  <dc:creator>User</dc:creator>
  <cp:lastModifiedBy>Tiago Figueiredo</cp:lastModifiedBy>
  <cp:revision>2</cp:revision>
  <dcterms:created xsi:type="dcterms:W3CDTF">2023-07-17T21:42:15Z</dcterms:created>
  <dcterms:modified xsi:type="dcterms:W3CDTF">2024-09-09T19:50:41Z</dcterms:modified>
</cp:coreProperties>
</file>