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0B2F8DD-C73F-4992-11E2-3ED8FD785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25849F7-3A6E-3AA0-065B-2C4669B69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EF22E76-58D3-88D8-574C-6ED89B3F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5284C3A6-DB0C-3B03-875A-8ED54AF9E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6319101-9AA1-6324-5045-098A2314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684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FF480D-F00B-0137-F366-630CA0270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7813DE2-4A9A-7D46-672C-5A0CE6D5FC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0CAEA58-0EBD-65AF-BF50-3AE45955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2B80323-B388-58C8-DCB9-3074DDD8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4E694B0-83DC-651A-78A7-F3D8C14CF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1047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239DDAC-BF9F-07BF-E67C-E6FD0E8AED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1F3A6E5-A0C7-BE44-2B17-A550E619C3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701D556-4C8F-E0E2-EF4E-D3429C83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E3C3AEF-1FB5-6E2B-0786-D1F0BC24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F0D0EA9-0C86-A3FC-06A7-D6B2205C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06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91102C-00E5-C9CE-A91E-17888C371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DED3681-5603-6E3C-71DB-A408D569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7C64EDD-D952-CB6D-D64A-20E76F23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C1521A8-E34E-A0FB-CD5B-4D5672DCD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1230F35-F725-AE51-1DDC-BC110DA0F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859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6D118A-1163-8EA5-1927-4C76DB25E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E42A1B92-E963-426F-1DC6-DF6AEF6179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AC7BFA1E-4C7E-CB0B-CF15-090AFC5A0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9272316-6F90-177F-D0FC-58AF97FB9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E4C2231-4C89-DF87-B63A-7C6AA67A0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86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D9CADBF-50CC-8659-A03E-79F2552FB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E990B91-7276-76FA-B966-BD96329E96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A9CC77E-78DC-E151-7418-4A786AD1E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D4958DEC-1F92-3C22-B310-4678F4ED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91BAF3C0-6D25-8C23-C5BC-88BF4B65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FCF49E4-DE30-C336-3955-C822A5922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0930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BA4E17-3671-DBEB-638E-4CE853CB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D1BEA9EA-EFA0-C276-88B1-9A188E495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925B07D3-1AF3-FF43-EDB7-DEA763D60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2C9BF01E-2880-58B8-4133-AE63A54007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4BA6F80-9EDA-5FD5-D95A-5375ED9D28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97A9E87-167F-60AA-6871-9EA9ACF7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41C695EB-5DEB-3D3B-6134-B448B1DA8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013CD5ED-7716-830A-241E-67DCBD22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19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404E95-CC63-4C8C-89D0-086FD0B29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481BFEAD-2AE6-E495-2F16-84433E9E8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D6BCD2A9-EBA8-EA82-98F9-E9F924050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B7E5FE83-FC41-62DE-641C-A40693A57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650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BB85CBD7-F809-DFEA-8632-C8990F689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627ED895-ADD1-7730-4B13-6EC7C2CCE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1D98709-2D11-C90A-8843-0E54DC3B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818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C570316-F7A5-4AD3-285B-27641C1E7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59D01F8-1992-46C4-46B5-5C1D19DAE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EABC746-2A8A-71E5-95B0-047E8638D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94DC857-A14B-E56F-D817-F5A108A5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1B92876-3EA0-92EC-BFAB-AF7127F9E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4D0A413-78BD-BFEC-6F73-CE6AF2E3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368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D555F3-A64E-987D-D8C6-8E1C8FE66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1092E12F-7F08-8358-6C56-D92B6CC19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73E19DE2-23CA-637B-CAA7-C913BF5E96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A8002AB-3AFE-DE1B-29F5-D26E3D5A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0629DDD-C8E7-EC7D-5115-A34338150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4025EDE-54C9-B3A5-8C13-FDE01B33C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3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0000"/>
            </a:gs>
            <a:gs pos="22000">
              <a:schemeClr val="bg1">
                <a:lumMod val="75000"/>
              </a:schemeClr>
            </a:gs>
            <a:gs pos="92000">
              <a:schemeClr val="bg1"/>
            </a:gs>
            <a:gs pos="100000">
              <a:srgbClr val="C00000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A6D465E8-75F1-AF55-A5A7-D4FF2C248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8E8D8D8-A77F-E3C4-0361-6F77FF17A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ECDC571-0C96-C0FC-DC07-570F1F4E5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7156F-06B7-4C6E-8934-E78E8532D3D1}" type="datetimeFigureOut">
              <a:rPr lang="pt-BR" smtClean="0"/>
              <a:t>09/09/2024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CEA86AD-6F22-921B-5731-EAC2C75032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23B6407-83E7-2600-3DC0-096B16C33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B767F-2FC9-454E-8D1D-931FB652CF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22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5833482-50E0-32A7-82ED-934FED3BCFC1}"/>
              </a:ext>
            </a:extLst>
          </p:cNvPr>
          <p:cNvSpPr txBox="1">
            <a:spLocks/>
          </p:cNvSpPr>
          <p:nvPr/>
        </p:nvSpPr>
        <p:spPr>
          <a:xfrm>
            <a:off x="0" y="13250"/>
            <a:ext cx="12192000" cy="18387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de Iniciação Científica da FADIVA /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34BBD59A-0970-4C1E-C870-BF3C9105CA7F}"/>
              </a:ext>
            </a:extLst>
          </p:cNvPr>
          <p:cNvSpPr txBox="1">
            <a:spLocks/>
          </p:cNvSpPr>
          <p:nvPr/>
        </p:nvSpPr>
        <p:spPr>
          <a:xfrm>
            <a:off x="0" y="2690191"/>
            <a:ext cx="12191999" cy="955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26BCDF38-4647-FF95-99F4-3041D2C679E0}"/>
              </a:ext>
            </a:extLst>
          </p:cNvPr>
          <p:cNvSpPr txBox="1">
            <a:spLocks/>
          </p:cNvSpPr>
          <p:nvPr/>
        </p:nvSpPr>
        <p:spPr>
          <a:xfrm>
            <a:off x="-1" y="5853320"/>
            <a:ext cx="12191999" cy="955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Autor(es)</a:t>
            </a:r>
          </a:p>
        </p:txBody>
      </p:sp>
    </p:spTree>
    <p:extLst>
      <p:ext uri="{BB962C8B-B14F-4D97-AF65-F5344CB8AC3E}">
        <p14:creationId xmlns:p14="http://schemas.microsoft.com/office/powerpoint/2010/main" val="134644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xmlns="" id="{85833482-50E0-32A7-82ED-934FED3BCFC1}"/>
              </a:ext>
            </a:extLst>
          </p:cNvPr>
          <p:cNvSpPr txBox="1">
            <a:spLocks/>
          </p:cNvSpPr>
          <p:nvPr/>
        </p:nvSpPr>
        <p:spPr>
          <a:xfrm>
            <a:off x="0" y="304800"/>
            <a:ext cx="12192000" cy="105685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ITEM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xmlns="" id="{34BBD59A-0970-4C1E-C870-BF3C9105CA7F}"/>
              </a:ext>
            </a:extLst>
          </p:cNvPr>
          <p:cNvSpPr txBox="1">
            <a:spLocks/>
          </p:cNvSpPr>
          <p:nvPr/>
        </p:nvSpPr>
        <p:spPr>
          <a:xfrm>
            <a:off x="0" y="2690191"/>
            <a:ext cx="12191999" cy="955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Texto...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xmlns="" id="{26BCDF38-4647-FF95-99F4-3041D2C679E0}"/>
              </a:ext>
            </a:extLst>
          </p:cNvPr>
          <p:cNvSpPr txBox="1">
            <a:spLocks/>
          </p:cNvSpPr>
          <p:nvPr/>
        </p:nvSpPr>
        <p:spPr>
          <a:xfrm>
            <a:off x="-1" y="5853320"/>
            <a:ext cx="12191999" cy="955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 </a:t>
            </a:r>
            <a:r>
              <a:rPr lang="pt-BR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de Iniciação Científica da FADIVA </a:t>
            </a:r>
            <a:r>
              <a:rPr lang="pt-BR" sz="15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sz="15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pt-BR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967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</Words>
  <Application>Microsoft Office PowerPoint</Application>
  <PresentationFormat>Personalizar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Tiago Figueiredo</cp:lastModifiedBy>
  <cp:revision>3</cp:revision>
  <dcterms:created xsi:type="dcterms:W3CDTF">2023-07-17T22:18:23Z</dcterms:created>
  <dcterms:modified xsi:type="dcterms:W3CDTF">2024-09-09T19:50:06Z</dcterms:modified>
</cp:coreProperties>
</file>